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867C-5CFA-4F11-AC07-B4488A77CAF1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D086-4C6E-427C-A6D1-8DD6534BF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FDB6-3C5B-4041-93B8-931D6F3E233C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68999-A31D-4A81-8206-F57A55539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5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68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1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1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0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0C3E2-331C-4F5B-8BAF-64FD3DF26C4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4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0C3E2-331C-4F5B-8BAF-64FD3DF26C4A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BB26-73B3-4D75-B039-3622332F9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2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 Clase 701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 smtClean="0">
                <a:solidFill>
                  <a:srgbClr val="00B050"/>
                </a:solidFill>
              </a:rPr>
              <a:t>10 </a:t>
            </a:r>
            <a:r>
              <a:rPr lang="en-US" dirty="0" smtClean="0">
                <a:solidFill>
                  <a:srgbClr val="00B050"/>
                </a:solidFill>
              </a:rPr>
              <a:t>de mayo del 2017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6868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62e:  </a:t>
            </a:r>
            <a:r>
              <a:rPr lang="es-ES_tradnl" dirty="0" smtClean="0"/>
              <a:t>¿Cómo ayuda Glen a Santiago?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>
                <a:solidFill>
                  <a:srgbClr val="0070C0"/>
                </a:solidFill>
              </a:rPr>
              <a:t>Reflexión en silencio: </a:t>
            </a:r>
            <a:r>
              <a:rPr lang="es-ES_tradnl" dirty="0"/>
              <a:t>Describe </a:t>
            </a:r>
            <a:r>
              <a:rPr lang="es-ES_tradnl" dirty="0" err="1" smtClean="0"/>
              <a:t>what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first</a:t>
            </a:r>
            <a:r>
              <a:rPr lang="es-ES_tradnl" dirty="0" smtClean="0"/>
              <a:t> </a:t>
            </a:r>
            <a:r>
              <a:rPr lang="es-ES_tradnl" dirty="0" err="1" smtClean="0"/>
              <a:t>few</a:t>
            </a:r>
            <a:r>
              <a:rPr lang="es-ES_tradnl" dirty="0" smtClean="0"/>
              <a:t> </a:t>
            </a:r>
            <a:r>
              <a:rPr lang="es-ES_tradnl" dirty="0" err="1" smtClean="0"/>
              <a:t>days</a:t>
            </a:r>
            <a:r>
              <a:rPr lang="es-ES_tradnl" dirty="0" smtClean="0"/>
              <a:t> of </a:t>
            </a:r>
            <a:r>
              <a:rPr lang="es-ES_tradnl" dirty="0" err="1" smtClean="0"/>
              <a:t>Santiago’s</a:t>
            </a:r>
            <a:r>
              <a:rPr lang="es-ES_tradnl" dirty="0" smtClean="0"/>
              <a:t> </a:t>
            </a:r>
            <a:r>
              <a:rPr lang="es-ES_tradnl" dirty="0" err="1" smtClean="0"/>
              <a:t>trail</a:t>
            </a:r>
            <a:r>
              <a:rPr lang="es-ES_tradnl" dirty="0" smtClean="0"/>
              <a:t> has </a:t>
            </a:r>
            <a:r>
              <a:rPr lang="es-ES_tradnl" dirty="0" err="1" smtClean="0"/>
              <a:t>been</a:t>
            </a:r>
            <a:r>
              <a:rPr lang="es-ES_tradnl" dirty="0" smtClean="0"/>
              <a:t> </a:t>
            </a:r>
            <a:r>
              <a:rPr lang="es-ES_tradnl" dirty="0" err="1" smtClean="0"/>
              <a:t>like</a:t>
            </a:r>
            <a:r>
              <a:rPr lang="es-ES_tradnl" dirty="0" smtClean="0"/>
              <a:t>.  </a:t>
            </a:r>
            <a:r>
              <a:rPr lang="es-ES_tradnl" dirty="0" err="1" smtClean="0"/>
              <a:t>Why</a:t>
            </a:r>
            <a:r>
              <a:rPr lang="es-ES_tradnl" dirty="0" smtClean="0"/>
              <a:t> do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think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</a:t>
            </a:r>
            <a:r>
              <a:rPr lang="es-ES_tradnl" dirty="0" err="1" smtClean="0"/>
              <a:t>there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a particular </a:t>
            </a:r>
            <a:r>
              <a:rPr lang="es-ES_tradnl" dirty="0" err="1" smtClean="0"/>
              <a:t>player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being</a:t>
            </a:r>
            <a:r>
              <a:rPr lang="es-ES_tradnl" dirty="0" smtClean="0"/>
              <a:t> </a:t>
            </a:r>
            <a:r>
              <a:rPr lang="es-ES_tradnl" dirty="0" err="1" smtClean="0"/>
              <a:t>unfair</a:t>
            </a:r>
            <a:r>
              <a:rPr lang="es-ES_tradnl" dirty="0" smtClean="0"/>
              <a:t> to Santiago?  </a:t>
            </a:r>
            <a:r>
              <a:rPr lang="es-ES_tradnl" dirty="0" err="1" smtClean="0"/>
              <a:t>Why</a:t>
            </a:r>
            <a:r>
              <a:rPr lang="es-ES_tradnl" dirty="0" smtClean="0"/>
              <a:t> </a:t>
            </a:r>
            <a:r>
              <a:rPr lang="es-ES_tradnl" dirty="0" err="1" smtClean="0"/>
              <a:t>would</a:t>
            </a:r>
            <a:r>
              <a:rPr lang="es-ES_tradnl" dirty="0" smtClean="0"/>
              <a:t> he do </a:t>
            </a:r>
            <a:r>
              <a:rPr lang="es-ES_tradnl" dirty="0" err="1" smtClean="0"/>
              <a:t>that</a:t>
            </a:r>
            <a:r>
              <a:rPr lang="es-ES_tradnl" dirty="0" smtClean="0"/>
              <a:t>?</a:t>
            </a:r>
          </a:p>
          <a:p>
            <a:r>
              <a:rPr lang="es-ES_tradnl" dirty="0" smtClean="0"/>
              <a:t>Toma apuntes activos de lo que crees </a:t>
            </a:r>
            <a:r>
              <a:rPr lang="es-ES_tradnl" sz="2400" i="1" dirty="0" smtClean="0"/>
              <a:t>(</a:t>
            </a:r>
            <a:r>
              <a:rPr lang="es-ES_tradnl" sz="2400" i="1" dirty="0" err="1" smtClean="0"/>
              <a:t>you</a:t>
            </a:r>
            <a:r>
              <a:rPr lang="es-ES_tradnl" sz="2400" i="1" dirty="0" smtClean="0"/>
              <a:t> </a:t>
            </a:r>
            <a:r>
              <a:rPr lang="es-ES_tradnl" sz="2400" i="1" dirty="0" err="1" smtClean="0"/>
              <a:t>believe</a:t>
            </a:r>
            <a:r>
              <a:rPr lang="es-ES_tradnl" sz="2400" i="1" dirty="0" smtClean="0"/>
              <a:t>)</a:t>
            </a:r>
            <a:r>
              <a:rPr lang="es-ES_tradnl" sz="2400" dirty="0" smtClean="0"/>
              <a:t> </a:t>
            </a:r>
            <a:r>
              <a:rPr lang="es-ES_tradnl" dirty="0" smtClean="0"/>
              <a:t>es importante o interesante durante la película.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62e:</a:t>
            </a:r>
          </a:p>
          <a:p>
            <a:pPr marL="0" indent="0">
              <a:buNone/>
            </a:pPr>
            <a:r>
              <a:rPr lang="es-ES_tradnl" dirty="0" smtClean="0"/>
              <a:t>In </a:t>
            </a:r>
            <a:r>
              <a:rPr lang="es-ES_tradnl" dirty="0" err="1" smtClean="0"/>
              <a:t>the</a:t>
            </a:r>
            <a:r>
              <a:rPr lang="es-ES_tradnl" dirty="0" smtClean="0"/>
              <a:t> GOAL </a:t>
            </a:r>
            <a:r>
              <a:rPr lang="es-ES_tradnl" dirty="0" err="1" smtClean="0"/>
              <a:t>packet</a:t>
            </a:r>
            <a:r>
              <a:rPr lang="es-ES_tradnl" dirty="0" smtClean="0"/>
              <a:t>, complete </a:t>
            </a:r>
            <a:r>
              <a:rPr lang="es-ES_tradnl" dirty="0" err="1" smtClean="0"/>
              <a:t>questions</a:t>
            </a:r>
            <a:r>
              <a:rPr lang="es-ES_tradnl" dirty="0" smtClean="0"/>
              <a:t> </a:t>
            </a:r>
            <a:r>
              <a:rPr lang="es-ES_tradnl" dirty="0" smtClean="0"/>
              <a:t># </a:t>
            </a:r>
            <a:r>
              <a:rPr lang="es-ES_tradnl" dirty="0" smtClean="0"/>
              <a:t>17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1567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7646</TotalTime>
  <Words>90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 Clase 701 La fecha es el 10 de mayo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801 La fecha es el 15 de diciembre del 2014</dc:title>
  <dc:creator>Helen Zumaeta</dc:creator>
  <cp:lastModifiedBy>Helen Zumaeta</cp:lastModifiedBy>
  <cp:revision>51</cp:revision>
  <cp:lastPrinted>2016-04-22T19:22:12Z</cp:lastPrinted>
  <dcterms:created xsi:type="dcterms:W3CDTF">2014-12-15T19:13:06Z</dcterms:created>
  <dcterms:modified xsi:type="dcterms:W3CDTF">2017-05-11T19:15:00Z</dcterms:modified>
</cp:coreProperties>
</file>